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152. AW, MI SANG TAMPI’N ZAI SA DING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60498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O for a Thousand Tongues! </a:t>
            </a:r>
          </a:p>
          <a:p>
            <a:r>
              <a:rPr lang="en-US" sz="3600" dirty="0"/>
              <a:t>Late 9:1</a:t>
            </a:r>
          </a:p>
          <a:p>
            <a:r>
              <a:rPr lang="en-US" sz="3600" dirty="0"/>
              <a:t>Charles Wesley, 1707-1788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G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99573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mi sang tam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Tangbangdamna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dam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ta hen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 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Damna'ng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lungdamna'ng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69" y="1417237"/>
            <a:ext cx="1117698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un la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Pau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Khelbaite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Khelbaite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Khelbaite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152. AW, MI SANG TAMPI’N ZAI SA DING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2018-10-15T01:14:23Z</dcterms:modified>
</cp:coreProperties>
</file>